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6" r:id="rId3"/>
    <p:sldId id="257" r:id="rId4"/>
    <p:sldId id="258" r:id="rId5"/>
    <p:sldId id="260" r:id="rId6"/>
    <p:sldId id="259" r:id="rId7"/>
    <p:sldId id="262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7" r:id="rId20"/>
    <p:sldId id="278" r:id="rId21"/>
    <p:sldId id="280" r:id="rId22"/>
    <p:sldId id="281" r:id="rId23"/>
    <p:sldId id="279" r:id="rId24"/>
    <p:sldId id="273" r:id="rId25"/>
    <p:sldId id="274" r:id="rId26"/>
    <p:sldId id="275" r:id="rId2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214" autoAdjust="0"/>
    <p:restoredTop sz="94660"/>
  </p:normalViewPr>
  <p:slideViewPr>
    <p:cSldViewPr>
      <p:cViewPr varScale="1">
        <p:scale>
          <a:sx n="43" d="100"/>
          <a:sy n="43" d="100"/>
        </p:scale>
        <p:origin x="-108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正方形/長方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正方形/長方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二等辺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正方形/長方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ー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5" name="直線コネクタ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コネクタ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二等辺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コンテンツ プレースホルダー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二等辺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A717DD0-67C3-49BE-A353-C115DD32B544}" type="datetimeFigureOut">
              <a:rPr kumimoji="1" lang="ja-JP" altLang="en-US" smtClean="0"/>
              <a:t>2017/12/22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9F98061-8313-4CFB-B36F-1DD190081B7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8" name="直線コネクタ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コネクタ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二等辺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1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1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1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ORISEN1\AppData\Local\Microsoft\Windows\INetCache\IE\3LFZ7VK7\gi01a20140112200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59632" y="4005064"/>
            <a:ext cx="6858000" cy="990600"/>
          </a:xfrm>
        </p:spPr>
        <p:txBody>
          <a:bodyPr/>
          <a:lstStyle/>
          <a:p>
            <a:r>
              <a:rPr kumimoji="1" lang="ja-JP" altLang="en-US" dirty="0" smtClean="0"/>
              <a:t>平成２９年度　環境調査　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259632" y="5157192"/>
            <a:ext cx="6858000" cy="533400"/>
          </a:xfrm>
        </p:spPr>
        <p:txBody>
          <a:bodyPr>
            <a:normAutofit fontScale="55000" lnSpcReduction="20000"/>
          </a:bodyPr>
          <a:lstStyle/>
          <a:p>
            <a:endParaRPr lang="en-US" altLang="ja-JP" dirty="0"/>
          </a:p>
          <a:p>
            <a:r>
              <a:rPr kumimoji="1" lang="ja-JP" altLang="en-US" sz="3300" dirty="0" smtClean="0"/>
              <a:t>集計結果報告</a:t>
            </a:r>
            <a:endParaRPr kumimoji="1" lang="ja-JP" altLang="en-US" sz="3300" dirty="0"/>
          </a:p>
        </p:txBody>
      </p:sp>
    </p:spTree>
    <p:extLst>
      <p:ext uri="{BB962C8B-B14F-4D97-AF65-F5344CB8AC3E}">
        <p14:creationId xmlns:p14="http://schemas.microsoft.com/office/powerpoint/2010/main" val="41148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東海ブロック②</a:t>
            </a:r>
            <a:endParaRPr kumimoji="1" lang="ja-JP" alt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218278"/>
            <a:ext cx="8222299" cy="494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Users\ORISEN1\AppData\Local\Microsoft\Windows\INetCache\IE\3LFZ7VK7\gatag-0000219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812" y="188640"/>
            <a:ext cx="913284" cy="9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2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近畿ブロック①</a:t>
            </a:r>
            <a:endParaRPr kumimoji="1" lang="ja-JP" alt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556792"/>
            <a:ext cx="8335795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ORISEN1\AppData\Local\Microsoft\Windows\INetCache\IE\7FS7PTGT\gatag-0000353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517" y="188640"/>
            <a:ext cx="786557" cy="91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4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近畿ブロック②</a:t>
            </a:r>
            <a:endParaRPr kumimoji="1" lang="ja-JP" alt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412776"/>
            <a:ext cx="819451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Users\ORISEN1\AppData\Local\Microsoft\Windows\INetCache\IE\4D2A83DV\publicdomainq-0011308qrlsza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2160" y="0"/>
            <a:ext cx="1368152" cy="109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8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中国ブロック①</a:t>
            </a:r>
            <a:endParaRPr kumimoji="1" lang="ja-JP" alt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285682"/>
            <a:ext cx="8214812" cy="480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Users\ORISEN1\AppData\Local\Microsoft\Windows\INetCache\IE\7FS7PTGT\gatag-0001092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414" y="260648"/>
            <a:ext cx="93610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6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中国ブロック②</a:t>
            </a:r>
            <a:endParaRPr kumimoji="1" lang="ja-JP" alt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179320" cy="4542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66776" y="379882"/>
            <a:ext cx="604354" cy="95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555" y="98870"/>
            <a:ext cx="479127" cy="76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32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四国ブロック①</a:t>
            </a:r>
            <a:endParaRPr kumimoji="1" lang="ja-JP" alt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124744"/>
            <a:ext cx="9145016" cy="536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ORISEN1\AppData\Local\Microsoft\Windows\INetCache\IE\6B6165OF\gatag-0000639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91826" y="12838"/>
            <a:ext cx="1027030" cy="102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25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四国ブロック②</a:t>
            </a:r>
            <a:endParaRPr kumimoji="1" lang="ja-JP" alt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82" y="1340768"/>
            <a:ext cx="7920000" cy="475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 descr="C:\Users\ORISEN1\AppData\Local\Microsoft\Windows\INetCache\IE\7FS7PTGT\gatag-0001092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96336" y="188640"/>
            <a:ext cx="996702" cy="9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5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九州ブロック①</a:t>
            </a:r>
            <a:endParaRPr kumimoji="1" lang="ja-JP" alt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268759"/>
            <a:ext cx="8352928" cy="50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 descr="C:\Users\ORISEN1\AppData\Local\Microsoft\Windows\INetCache\IE\4D2A83DV\publicdomainq-0011308qrlsza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16216" y="620688"/>
            <a:ext cx="685404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8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九州ブロック②</a:t>
            </a:r>
            <a:endParaRPr kumimoji="1" lang="ja-JP" alt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196752"/>
            <a:ext cx="8352928" cy="5150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96538" y="0"/>
            <a:ext cx="457789" cy="72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617"/>
            <a:ext cx="621597" cy="98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040" y="167790"/>
            <a:ext cx="559011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37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全国集計報告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098" name="Picture 2" descr="C:\Users\ORISEN1\AppData\Local\Microsoft\Windows\INetCache\IE\7FS7PTGT\gatag-0001337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933056"/>
            <a:ext cx="923212" cy="74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53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87624" y="4215250"/>
            <a:ext cx="6858000" cy="990600"/>
          </a:xfrm>
        </p:spPr>
        <p:txBody>
          <a:bodyPr/>
          <a:lstStyle/>
          <a:p>
            <a:r>
              <a:rPr kumimoji="1" lang="ja-JP" altLang="en-US" dirty="0" smtClean="0"/>
              <a:t>各ブロックごとの調査報告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126" name="Picture 6" descr="C:\Users\ORISEN1\AppData\Local\Microsoft\Windows\INetCache\IE\7FS7PTGT\gatag-0001092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3789040"/>
            <a:ext cx="1068710" cy="106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6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768752" cy="483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392415" y="476672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+mj-ea"/>
                <a:ea typeface="+mj-ea"/>
              </a:rPr>
              <a:t>全国報告①</a:t>
            </a:r>
            <a:endParaRPr kumimoji="1" lang="ja-JP" altLang="en-US" sz="3200" dirty="0">
              <a:latin typeface="+mj-ea"/>
              <a:ea typeface="+mj-ea"/>
            </a:endParaRPr>
          </a:p>
        </p:txBody>
      </p:sp>
      <p:pic>
        <p:nvPicPr>
          <p:cNvPr id="1029" name="Picture 5" descr="C:\Users\ORISEN1\AppData\Local\Microsoft\Windows\INetCache\IE\7FS7PTGT\gatag-0000353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52120" y="125343"/>
            <a:ext cx="80446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5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>
                <a:latin typeface="+mj-ea"/>
                <a:ea typeface="+mj-ea"/>
              </a:rPr>
              <a:t>　</a:t>
            </a:r>
            <a:r>
              <a:rPr lang="ja-JP" altLang="en-US" dirty="0" smtClean="0">
                <a:latin typeface="+mj-ea"/>
                <a:ea typeface="+mj-ea"/>
              </a:rPr>
              <a:t>　　　　和名　　　　　　　　　　　　　数</a:t>
            </a:r>
            <a:endParaRPr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ja-JP" dirty="0">
              <a:latin typeface="+mj-ea"/>
              <a:ea typeface="+mj-ea"/>
            </a:endParaRPr>
          </a:p>
          <a:p>
            <a:r>
              <a:rPr kumimoji="1" lang="ja-JP" altLang="en-US" dirty="0" smtClean="0">
                <a:latin typeface="+mj-ea"/>
                <a:ea typeface="+mj-ea"/>
              </a:rPr>
              <a:t>カントウタンポポ　</a:t>
            </a:r>
            <a:r>
              <a:rPr lang="ja-JP" altLang="en-US" dirty="0">
                <a:latin typeface="+mj-ea"/>
                <a:ea typeface="+mj-ea"/>
              </a:rPr>
              <a:t>　</a:t>
            </a:r>
            <a:r>
              <a:rPr kumimoji="1" lang="ja-JP" altLang="en-US" dirty="0" smtClean="0">
                <a:latin typeface="+mj-ea"/>
                <a:ea typeface="+mj-ea"/>
              </a:rPr>
              <a:t>　　　　　　　　１５７３</a:t>
            </a:r>
            <a:endParaRPr kumimoji="1" lang="en-US" altLang="ja-JP" dirty="0" smtClean="0">
              <a:latin typeface="+mj-ea"/>
              <a:ea typeface="+mj-ea"/>
            </a:endParaRPr>
          </a:p>
          <a:p>
            <a:endParaRPr lang="en-US" altLang="ja-JP" dirty="0">
              <a:latin typeface="+mj-ea"/>
              <a:ea typeface="+mj-ea"/>
            </a:endParaRPr>
          </a:p>
          <a:p>
            <a:r>
              <a:rPr kumimoji="1" lang="ja-JP" altLang="en-US" dirty="0" smtClean="0">
                <a:latin typeface="+mj-ea"/>
                <a:ea typeface="+mj-ea"/>
              </a:rPr>
              <a:t>シロバナタンポポ　　　　　　　　　　　７８９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ja-JP" altLang="en-US" dirty="0" smtClean="0">
                <a:latin typeface="+mj-ea"/>
                <a:ea typeface="+mj-ea"/>
              </a:rPr>
              <a:t>　</a:t>
            </a:r>
            <a:endParaRPr lang="en-US" altLang="ja-JP" dirty="0">
              <a:latin typeface="+mj-ea"/>
              <a:ea typeface="+mj-ea"/>
            </a:endParaRPr>
          </a:p>
          <a:p>
            <a:r>
              <a:rPr kumimoji="1" lang="ja-JP" altLang="en-US" dirty="0" smtClean="0">
                <a:latin typeface="+mj-ea"/>
                <a:ea typeface="+mj-ea"/>
              </a:rPr>
              <a:t>アカミタンポポ　　　　　　　　　　　　４４８</a:t>
            </a:r>
            <a:endParaRPr kumimoji="1" lang="en-US" altLang="ja-JP" dirty="0" smtClean="0">
              <a:latin typeface="+mj-ea"/>
              <a:ea typeface="+mj-ea"/>
            </a:endParaRPr>
          </a:p>
          <a:p>
            <a:endParaRPr lang="en-US" altLang="ja-JP" dirty="0">
              <a:latin typeface="+mj-ea"/>
              <a:ea typeface="+mj-ea"/>
            </a:endParaRPr>
          </a:p>
          <a:p>
            <a:r>
              <a:rPr kumimoji="1" lang="ja-JP" altLang="en-US" dirty="0" smtClean="0">
                <a:latin typeface="+mj-ea"/>
                <a:ea typeface="+mj-ea"/>
              </a:rPr>
              <a:t>セイヨウ</a:t>
            </a:r>
            <a:r>
              <a:rPr lang="ja-JP" altLang="en-US" dirty="0" smtClean="0">
                <a:latin typeface="+mj-ea"/>
                <a:ea typeface="+mj-ea"/>
              </a:rPr>
              <a:t>タンポポ　　　　　　　　　　８１２０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39552" y="497110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+mj-ea"/>
                <a:ea typeface="+mj-ea"/>
              </a:rPr>
              <a:t>全国</a:t>
            </a:r>
            <a:r>
              <a:rPr lang="ja-JP" altLang="en-US" sz="3200" dirty="0" smtClean="0">
                <a:latin typeface="+mj-ea"/>
                <a:ea typeface="+mj-ea"/>
              </a:rPr>
              <a:t>報告②</a:t>
            </a:r>
            <a:endParaRPr kumimoji="1" lang="ja-JP" altLang="en-US" sz="3200" dirty="0">
              <a:latin typeface="+mj-ea"/>
              <a:ea typeface="+mj-ea"/>
            </a:endParaRPr>
          </a:p>
        </p:txBody>
      </p:sp>
      <p:pic>
        <p:nvPicPr>
          <p:cNvPr id="5122" name="Picture 2" descr="C:\Users\ORISEN1\AppData\Local\Microsoft\Windows\INetCache\IE\4D2A83DV\gatag-0000120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8754"/>
            <a:ext cx="908582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07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+mj-ea"/>
              </a:rPr>
              <a:t>全国報告③</a:t>
            </a:r>
            <a:endParaRPr kumimoji="1" lang="ja-JP" altLang="en-US" dirty="0">
              <a:latin typeface="+mj-ea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06" y="1772816"/>
            <a:ext cx="840193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ORISEN1\AppData\Local\Microsoft\Windows\INetCache\IE\3LFZ7VK7\gatag-0000219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0648"/>
            <a:ext cx="780678" cy="78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01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20" y="1556792"/>
            <a:ext cx="8776441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67544" y="476671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+mj-ea"/>
                <a:ea typeface="+mj-ea"/>
              </a:rPr>
              <a:t>全国報告④</a:t>
            </a:r>
            <a:endParaRPr kumimoji="1" lang="ja-JP" altLang="en-US" sz="3200" dirty="0">
              <a:latin typeface="+mj-ea"/>
              <a:ea typeface="+mj-ea"/>
            </a:endParaRPr>
          </a:p>
        </p:txBody>
      </p:sp>
      <p:pic>
        <p:nvPicPr>
          <p:cNvPr id="2052" name="Picture 4" descr="C:\Users\ORISEN1\AppData\Local\Microsoft\Windows\INetCache\IE\7FS7PTGT\gatag-0001092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531" y="198700"/>
            <a:ext cx="1140718" cy="114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61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ORISEN1\AppData\Local\Microsoft\Windows\INetCache\IE\6B6165OF\dandelion-827000_960_72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764704" y="764704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7200" dirty="0" smtClean="0"/>
              <a:t>　　今後の課題</a:t>
            </a:r>
            <a:endParaRPr kumimoji="1" lang="ja-JP" altLang="en-US" sz="7200" dirty="0"/>
          </a:p>
        </p:txBody>
      </p:sp>
    </p:spTree>
    <p:extLst>
      <p:ext uri="{BB962C8B-B14F-4D97-AF65-F5344CB8AC3E}">
        <p14:creationId xmlns:p14="http://schemas.microsoft.com/office/powerpoint/2010/main" val="334771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RISEN1\AppData\Local\Microsoft\Windows\INetCache\IE\4D2A83DV\gahag-0101251593-1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27230"/>
            <a:ext cx="9568299" cy="648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260648"/>
            <a:ext cx="8229600" cy="5865515"/>
          </a:xfrm>
        </p:spPr>
        <p:txBody>
          <a:bodyPr>
            <a:normAutofit/>
          </a:bodyPr>
          <a:lstStyle/>
          <a:p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ja-JP" dirty="0" smtClean="0"/>
              <a:t>ブロック</a:t>
            </a:r>
            <a:r>
              <a:rPr lang="ja-JP" altLang="ja-JP" dirty="0"/>
              <a:t>ごとの提出率</a:t>
            </a:r>
            <a:r>
              <a:rPr lang="ja-JP" altLang="ja-JP" dirty="0" smtClean="0"/>
              <a:t>は</a:t>
            </a:r>
            <a:r>
              <a:rPr lang="en-US" altLang="ja-JP" dirty="0" smtClean="0"/>
              <a:t>…</a:t>
            </a:r>
            <a:endParaRPr lang="ja-JP" altLang="ja-JP" dirty="0"/>
          </a:p>
          <a:p>
            <a:endParaRPr lang="en-US" altLang="ja-JP" dirty="0" smtClean="0"/>
          </a:p>
          <a:p>
            <a:r>
              <a:rPr lang="ja-JP" altLang="ja-JP" dirty="0" smtClean="0"/>
              <a:t>東海</a:t>
            </a:r>
            <a:r>
              <a:rPr lang="ja-JP" altLang="ja-JP" dirty="0"/>
              <a:t>ブロック　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100</a:t>
            </a:r>
            <a:r>
              <a:rPr lang="ja-JP" altLang="ja-JP" dirty="0"/>
              <a:t>％</a:t>
            </a:r>
          </a:p>
          <a:p>
            <a:r>
              <a:rPr lang="ja-JP" altLang="ja-JP" dirty="0" smtClean="0"/>
              <a:t>関東</a:t>
            </a:r>
            <a:r>
              <a:rPr lang="ja-JP" altLang="en-US" dirty="0" smtClean="0"/>
              <a:t>ブロック</a:t>
            </a:r>
            <a:r>
              <a:rPr lang="ja-JP" altLang="ja-JP" dirty="0"/>
              <a:t>　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100</a:t>
            </a:r>
            <a:r>
              <a:rPr lang="ja-JP" altLang="ja-JP" dirty="0"/>
              <a:t>％</a:t>
            </a:r>
          </a:p>
          <a:p>
            <a:r>
              <a:rPr lang="ja-JP" altLang="ja-JP" dirty="0" smtClean="0"/>
              <a:t>北信越</a:t>
            </a:r>
            <a:r>
              <a:rPr lang="ja-JP" altLang="en-US" dirty="0" smtClean="0"/>
              <a:t>ブロック　</a:t>
            </a:r>
            <a:r>
              <a:rPr lang="ja-JP" altLang="ja-JP" dirty="0"/>
              <a:t>　</a:t>
            </a:r>
            <a:r>
              <a:rPr lang="en-US" altLang="ja-JP" dirty="0" smtClean="0"/>
              <a:t>80</a:t>
            </a:r>
            <a:r>
              <a:rPr lang="ja-JP" altLang="ja-JP" dirty="0" smtClean="0"/>
              <a:t>％</a:t>
            </a:r>
            <a:r>
              <a:rPr lang="ja-JP" altLang="en-US" dirty="0" smtClean="0"/>
              <a:t>　　　</a:t>
            </a:r>
            <a:endParaRPr lang="ja-JP" altLang="ja-JP" dirty="0"/>
          </a:p>
          <a:p>
            <a:r>
              <a:rPr lang="ja-JP" altLang="ja-JP" dirty="0" smtClean="0"/>
              <a:t>東海</a:t>
            </a:r>
            <a:r>
              <a:rPr lang="ja-JP" altLang="ja-JP" dirty="0"/>
              <a:t>ブロック　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100</a:t>
            </a:r>
            <a:r>
              <a:rPr lang="ja-JP" altLang="ja-JP" dirty="0"/>
              <a:t>％　</a:t>
            </a:r>
            <a:r>
              <a:rPr lang="ja-JP" altLang="en-US" dirty="0" smtClean="0"/>
              <a:t>　</a:t>
            </a:r>
            <a:r>
              <a:rPr lang="ja-JP" altLang="ja-JP" dirty="0" smtClean="0"/>
              <a:t>全体</a:t>
            </a:r>
            <a:r>
              <a:rPr lang="ja-JP" altLang="ja-JP" dirty="0"/>
              <a:t>　　３７</a:t>
            </a:r>
            <a:r>
              <a:rPr lang="en-US" altLang="ja-JP" dirty="0"/>
              <a:t>/</a:t>
            </a:r>
            <a:r>
              <a:rPr lang="ja-JP" altLang="ja-JP" dirty="0"/>
              <a:t>４９連盟</a:t>
            </a:r>
          </a:p>
          <a:p>
            <a:r>
              <a:rPr lang="ja-JP" altLang="ja-JP" dirty="0" smtClean="0"/>
              <a:t>近畿</a:t>
            </a:r>
            <a:r>
              <a:rPr lang="ja-JP" altLang="ja-JP" dirty="0"/>
              <a:t>ブロック　</a:t>
            </a:r>
            <a:r>
              <a:rPr lang="ja-JP" altLang="en-US" dirty="0" smtClean="0"/>
              <a:t>　　</a:t>
            </a:r>
            <a:r>
              <a:rPr lang="en-US" altLang="ja-JP" dirty="0" smtClean="0"/>
              <a:t>50</a:t>
            </a:r>
            <a:r>
              <a:rPr lang="ja-JP" altLang="ja-JP" dirty="0"/>
              <a:t>％</a:t>
            </a:r>
          </a:p>
          <a:p>
            <a:r>
              <a:rPr lang="ja-JP" altLang="ja-JP" dirty="0" smtClean="0"/>
              <a:t>中国</a:t>
            </a:r>
            <a:r>
              <a:rPr lang="ja-JP" altLang="ja-JP" dirty="0"/>
              <a:t>ブロック　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40</a:t>
            </a:r>
            <a:r>
              <a:rPr lang="ja-JP" altLang="ja-JP" dirty="0"/>
              <a:t>％　　　　</a:t>
            </a:r>
            <a:r>
              <a:rPr lang="ja-JP" altLang="ja-JP" dirty="0" smtClean="0"/>
              <a:t>約</a:t>
            </a:r>
            <a:r>
              <a:rPr lang="ja-JP" altLang="en-US" dirty="0" smtClean="0"/>
              <a:t>　</a:t>
            </a:r>
            <a:r>
              <a:rPr lang="ja-JP" altLang="ja-JP" dirty="0"/>
              <a:t>　７５％</a:t>
            </a:r>
          </a:p>
          <a:p>
            <a:r>
              <a:rPr lang="ja-JP" altLang="ja-JP" dirty="0" smtClean="0"/>
              <a:t>四国</a:t>
            </a:r>
            <a:r>
              <a:rPr lang="ja-JP" altLang="ja-JP" dirty="0"/>
              <a:t>ブロック　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75</a:t>
            </a:r>
            <a:r>
              <a:rPr lang="ja-JP" altLang="ja-JP" dirty="0"/>
              <a:t>％</a:t>
            </a:r>
          </a:p>
          <a:p>
            <a:r>
              <a:rPr lang="ja-JP" altLang="ja-JP" dirty="0" smtClean="0"/>
              <a:t>九州</a:t>
            </a:r>
            <a:r>
              <a:rPr lang="ja-JP" altLang="ja-JP" dirty="0"/>
              <a:t>ブロック　</a:t>
            </a:r>
            <a:r>
              <a:rPr lang="ja-JP" altLang="en-US" dirty="0" smtClean="0"/>
              <a:t>　</a:t>
            </a:r>
            <a:r>
              <a:rPr lang="ja-JP" altLang="ja-JP" dirty="0"/>
              <a:t>　</a:t>
            </a:r>
            <a:r>
              <a:rPr lang="en-US" altLang="ja-JP" dirty="0"/>
              <a:t>87.5</a:t>
            </a:r>
            <a:r>
              <a:rPr lang="ja-JP" altLang="ja-JP" dirty="0"/>
              <a:t>％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7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ORISEN1\AppData\Local\Microsoft\Windows\INetCache\IE\3LFZ7VK7\dandelion-flowers-clipar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18960" y="1196751"/>
            <a:ext cx="6048704" cy="511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ORISEN1\AppData\Local\Microsoft\Windows\INetCache\IE\6B6165OF\flower-31420_960_72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484785"/>
            <a:ext cx="5486400" cy="50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1115616" y="355303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 smtClean="0">
                <a:latin typeface="+mj-ea"/>
                <a:ea typeface="+mj-ea"/>
              </a:rPr>
              <a:t>ありがとうございました</a:t>
            </a:r>
            <a:endParaRPr kumimoji="1" lang="ja-JP" altLang="en-US" sz="4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3159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5626968" cy="562074"/>
          </a:xfrm>
        </p:spPr>
        <p:txBody>
          <a:bodyPr>
            <a:noAutofit/>
          </a:bodyPr>
          <a:lstStyle/>
          <a:p>
            <a:pPr>
              <a:tabLst>
                <a:tab pos="6550025" algn="l"/>
              </a:tabLst>
            </a:pPr>
            <a:r>
              <a:rPr kumimoji="1" lang="ja-JP" altLang="en-US" dirty="0" smtClean="0"/>
              <a:t>東北ブロック①</a:t>
            </a:r>
            <a:endParaRPr kumimoji="1" lang="ja-JP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920000" cy="477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ORISEN1\AppData\Local\Microsoft\Windows\INetCache\IE\6B6165OF\gatag-0000639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26674"/>
            <a:ext cx="996702" cy="9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13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/>
          <a:lstStyle/>
          <a:p>
            <a:r>
              <a:rPr lang="ja-JP" altLang="en-US" dirty="0"/>
              <a:t>東北</a:t>
            </a:r>
            <a:r>
              <a:rPr lang="ja-JP" altLang="en-US" dirty="0" smtClean="0"/>
              <a:t>ブロック②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0"/>
            <a:ext cx="7920000" cy="464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ORISEN1\AppData\Local\Microsoft\Windows\INetCache\IE\3LFZ7VK7\gatag-0000219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6632"/>
            <a:ext cx="1140718" cy="114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17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関東ブロック①</a:t>
            </a:r>
            <a:endParaRPr kumimoji="1" lang="ja-JP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1412776"/>
            <a:ext cx="7920000" cy="47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ORISEN1\AppData\Local\Microsoft\Windows\INetCache\IE\4D2A83DV\gatag-0000120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44008" y="63987"/>
            <a:ext cx="1173007" cy="10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23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関東ブロック②</a:t>
            </a:r>
            <a:endParaRPr kumimoji="1" lang="ja-JP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920000" cy="476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ORISEN1\AppData\Local\Microsoft\Windows\INetCache\IE\4D2A83DV\gatag-0000120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2656"/>
            <a:ext cx="908582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2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北信越ブロック①</a:t>
            </a:r>
            <a:endParaRPr kumimoji="1" lang="ja-JP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920000" cy="476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ORISEN1\AppData\Local\Microsoft\Windows\INetCache\IE\6B6165OF\gatag-0000639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82209"/>
            <a:ext cx="1068710" cy="106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39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北信越ブロック②</a:t>
            </a:r>
            <a:endParaRPr kumimoji="1" lang="ja-JP" alt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261602"/>
            <a:ext cx="8150291" cy="490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82383" y="92024"/>
            <a:ext cx="422984" cy="67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767159" cy="121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09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東海ブロック①</a:t>
            </a:r>
            <a:endParaRPr kumimoji="1" lang="ja-JP" alt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218278"/>
            <a:ext cx="8222300" cy="494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ORISEN1\AppData\Local\Microsoft\Windows\INetCache\IE\7FS7PTGT\gatag-00010928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32656"/>
            <a:ext cx="780678" cy="78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32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ス">
  <a:themeElements>
    <a:clrScheme name="アース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アース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アース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195</TotalTime>
  <Words>83</Words>
  <Application>Microsoft Office PowerPoint</Application>
  <PresentationFormat>画面に合わせる (4:3)</PresentationFormat>
  <Paragraphs>48</Paragraphs>
  <Slides>26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27" baseType="lpstr">
      <vt:lpstr>アース</vt:lpstr>
      <vt:lpstr>平成２９年度　環境調査　</vt:lpstr>
      <vt:lpstr>各ブロックごとの調査報告</vt:lpstr>
      <vt:lpstr>東北ブロック①</vt:lpstr>
      <vt:lpstr>東北ブロック②</vt:lpstr>
      <vt:lpstr>関東ブロック①</vt:lpstr>
      <vt:lpstr>関東ブロック②</vt:lpstr>
      <vt:lpstr>北信越ブロック①</vt:lpstr>
      <vt:lpstr>北信越ブロック②</vt:lpstr>
      <vt:lpstr>東海ブロック①</vt:lpstr>
      <vt:lpstr>東海ブロック②</vt:lpstr>
      <vt:lpstr>近畿ブロック①</vt:lpstr>
      <vt:lpstr>近畿ブロック②</vt:lpstr>
      <vt:lpstr>中国ブロック①</vt:lpstr>
      <vt:lpstr>中国ブロック②</vt:lpstr>
      <vt:lpstr>四国ブロック①</vt:lpstr>
      <vt:lpstr>四国ブロック②</vt:lpstr>
      <vt:lpstr>九州ブロック①</vt:lpstr>
      <vt:lpstr>九州ブロック②</vt:lpstr>
      <vt:lpstr>全国集計報告</vt:lpstr>
      <vt:lpstr>PowerPoint プレゼンテーション</vt:lpstr>
      <vt:lpstr>PowerPoint プレゼンテーション</vt:lpstr>
      <vt:lpstr>全国報告③</vt:lpstr>
      <vt:lpstr>PowerPoint プレゼンテーション</vt:lpstr>
      <vt:lpstr>　　今後の課題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平成２９年度環境調査</dc:title>
  <dc:creator>ORISEN1</dc:creator>
  <cp:lastModifiedBy>ORISEN1</cp:lastModifiedBy>
  <cp:revision>23</cp:revision>
  <dcterms:created xsi:type="dcterms:W3CDTF">2017-12-22T01:29:55Z</dcterms:created>
  <dcterms:modified xsi:type="dcterms:W3CDTF">2017-12-22T05:30:14Z</dcterms:modified>
</cp:coreProperties>
</file>