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6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7" r:id="rId20"/>
    <p:sldId id="278" r:id="rId21"/>
    <p:sldId id="280" r:id="rId22"/>
    <p:sldId id="281" r:id="rId23"/>
    <p:sldId id="279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14" autoAdjust="0"/>
    <p:restoredTop sz="94660"/>
  </p:normalViewPr>
  <p:slideViewPr>
    <p:cSldViewPr>
      <p:cViewPr varScale="1">
        <p:scale>
          <a:sx n="43" d="100"/>
          <a:sy n="43" d="100"/>
        </p:scale>
        <p:origin x="-108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717DD0-67C3-49BE-A353-C115DD32B544}" type="datetimeFigureOut">
              <a:rPr kumimoji="1" lang="ja-JP" altLang="en-US" smtClean="0"/>
              <a:t>2017/12/22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9F98061-8313-4CFB-B36F-1DD190081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ORISEN1\AppData\Local\Microsoft\Windows\INetCache\IE\3LFZ7VK7\gi01a2014011220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6858000" cy="990600"/>
          </a:xfrm>
        </p:spPr>
        <p:txBody>
          <a:bodyPr/>
          <a:lstStyle/>
          <a:p>
            <a:r>
              <a:rPr kumimoji="1" lang="ja-JP" altLang="en-US" dirty="0" smtClean="0"/>
              <a:t>平成２９年度　環境調査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858000" cy="533400"/>
          </a:xfrm>
        </p:spPr>
        <p:txBody>
          <a:bodyPr>
            <a:normAutofit fontScale="55000" lnSpcReduction="20000"/>
          </a:bodyPr>
          <a:lstStyle/>
          <a:p>
            <a:endParaRPr lang="en-US" altLang="ja-JP" dirty="0"/>
          </a:p>
          <a:p>
            <a:r>
              <a:rPr kumimoji="1" lang="ja-JP" altLang="en-US" sz="3300" dirty="0" smtClean="0"/>
              <a:t>集計結果報告</a:t>
            </a:r>
            <a:endParaRPr kumimoji="1" lang="ja-JP" altLang="en-US" sz="3300" dirty="0"/>
          </a:p>
        </p:txBody>
      </p:sp>
    </p:spTree>
    <p:extLst>
      <p:ext uri="{BB962C8B-B14F-4D97-AF65-F5344CB8AC3E}">
        <p14:creationId xmlns:p14="http://schemas.microsoft.com/office/powerpoint/2010/main" val="4114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東海ブロック②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18278"/>
            <a:ext cx="8222299" cy="49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ORISEN1\AppData\Local\Microsoft\Windows\INetCache\IE\3LFZ7VK7\gatag-000021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12" y="188640"/>
            <a:ext cx="913284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近畿ブロック①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833579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ORISEN1\AppData\Local\Microsoft\Windows\INetCache\IE\7FS7PTGT\gatag-000035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17" y="188640"/>
            <a:ext cx="786557" cy="9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近畿ブロック②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12776"/>
            <a:ext cx="819451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ORISEN1\AppData\Local\Microsoft\Windows\INetCache\IE\4D2A83DV\publicdomainq-0011308qrlsz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0"/>
            <a:ext cx="1368152" cy="10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中国ブロック①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85682"/>
            <a:ext cx="8214812" cy="480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ORISEN1\AppData\Local\Microsoft\Windows\INetCache\IE\7FS7PTGT\gatag-000109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14" y="2606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中国ブロック②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79320" cy="454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6776" y="379882"/>
            <a:ext cx="604354" cy="9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55" y="98870"/>
            <a:ext cx="479127" cy="7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四国ブロック①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24744"/>
            <a:ext cx="9145016" cy="536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ORISEN1\AppData\Local\Microsoft\Windows\INetCache\IE\6B6165OF\gatag-000063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1826" y="12838"/>
            <a:ext cx="1027030" cy="102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四国ブロック②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2" y="1340768"/>
            <a:ext cx="7920000" cy="475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ORISEN1\AppData\Local\Microsoft\Windows\INetCache\IE\7FS7PTGT\gatag-000109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188640"/>
            <a:ext cx="996702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九州ブロック①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68759"/>
            <a:ext cx="8352928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ORISEN1\AppData\Local\Microsoft\Windows\INetCache\IE\4D2A83DV\publicdomainq-0011308qrlsza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620688"/>
            <a:ext cx="685404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九州ブロック②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196752"/>
            <a:ext cx="8352928" cy="51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6538" y="0"/>
            <a:ext cx="457789" cy="7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17"/>
            <a:ext cx="621597" cy="9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40" y="167790"/>
            <a:ext cx="559011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3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全国集計報告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ORISEN1\AppData\Local\Microsoft\Windows\INetCache\IE\7FS7PTGT\gatag-000133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923212" cy="7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87624" y="4215250"/>
            <a:ext cx="6858000" cy="990600"/>
          </a:xfrm>
        </p:spPr>
        <p:txBody>
          <a:bodyPr/>
          <a:lstStyle/>
          <a:p>
            <a:r>
              <a:rPr kumimoji="1" lang="ja-JP" altLang="en-US" dirty="0" smtClean="0"/>
              <a:t>各ブロックごとの調査報告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6" name="Picture 6" descr="C:\Users\ORISEN1\AppData\Local\Microsoft\Windows\INetCache\IE\7FS7PTGT\gatag-000109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3789040"/>
            <a:ext cx="1068710" cy="1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0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768752" cy="483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2415" y="4766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全国報告①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pic>
        <p:nvPicPr>
          <p:cNvPr id="1029" name="Picture 5" descr="C:\Users\ORISEN1\AppData\Local\Microsoft\Windows\INetCache\IE\7FS7PTGT\gatag-000035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125343"/>
            <a:ext cx="8044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5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r>
              <a:rPr lang="ja-JP" altLang="en-US" dirty="0" smtClean="0">
                <a:latin typeface="+mj-ea"/>
                <a:ea typeface="+mj-ea"/>
              </a:rPr>
              <a:t>　　　　和名　　　　　　　　　　　　　数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カントウタンポポ　</a:t>
            </a:r>
            <a:r>
              <a:rPr lang="ja-JP" altLang="en-US" dirty="0">
                <a:latin typeface="+mj-ea"/>
                <a:ea typeface="+mj-ea"/>
              </a:rPr>
              <a:t>　</a:t>
            </a:r>
            <a:r>
              <a:rPr kumimoji="1" lang="ja-JP" altLang="en-US" dirty="0" smtClean="0">
                <a:latin typeface="+mj-ea"/>
                <a:ea typeface="+mj-ea"/>
              </a:rPr>
              <a:t>　　　　　　　　１５７３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シロバナタンポポ　　　　　　　　　　　７８９</a:t>
            </a:r>
            <a:endParaRPr kumimoji="1" lang="en-US" altLang="ja-JP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altLang="ja-JP" dirty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アカミタンポポ　　　　　　　　　　　　４４８</a:t>
            </a:r>
            <a:endParaRPr kumimoji="1" lang="en-US" altLang="ja-JP" dirty="0" smtClean="0">
              <a:latin typeface="+mj-ea"/>
              <a:ea typeface="+mj-ea"/>
            </a:endParaRPr>
          </a:p>
          <a:p>
            <a:endParaRPr lang="en-US" altLang="ja-JP" dirty="0">
              <a:latin typeface="+mj-ea"/>
              <a:ea typeface="+mj-ea"/>
            </a:endParaRPr>
          </a:p>
          <a:p>
            <a:r>
              <a:rPr kumimoji="1" lang="ja-JP" altLang="en-US" dirty="0" smtClean="0">
                <a:latin typeface="+mj-ea"/>
                <a:ea typeface="+mj-ea"/>
              </a:rPr>
              <a:t>セイヨウ</a:t>
            </a:r>
            <a:r>
              <a:rPr lang="ja-JP" altLang="en-US" dirty="0" smtClean="0">
                <a:latin typeface="+mj-ea"/>
                <a:ea typeface="+mj-ea"/>
              </a:rPr>
              <a:t>タンポポ　　　　　　　　　　８１２０</a:t>
            </a:r>
            <a:endParaRPr kumimoji="1" lang="ja-JP" altLang="en-US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49711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+mj-ea"/>
                <a:ea typeface="+mj-ea"/>
              </a:rPr>
              <a:t>全国</a:t>
            </a:r>
            <a:r>
              <a:rPr lang="ja-JP" altLang="en-US" sz="3200" dirty="0" smtClean="0">
                <a:latin typeface="+mj-ea"/>
                <a:ea typeface="+mj-ea"/>
              </a:rPr>
              <a:t>報告②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pic>
        <p:nvPicPr>
          <p:cNvPr id="5122" name="Picture 2" descr="C:\Users\ORISEN1\AppData\Local\Microsoft\Windows\INetCache\IE\4D2A83DV\gatag-000012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754"/>
            <a:ext cx="90858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+mj-ea"/>
              </a:rPr>
              <a:t>全国報告③</a:t>
            </a:r>
            <a:endParaRPr kumimoji="1" lang="ja-JP" altLang="en-US" dirty="0">
              <a:latin typeface="+mj-ea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6" y="1772816"/>
            <a:ext cx="840193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ORISEN1\AppData\Local\Microsoft\Windows\INetCache\IE\3LFZ7VK7\gatag-000021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20" y="1556792"/>
            <a:ext cx="8776441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47667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全国報告④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pic>
        <p:nvPicPr>
          <p:cNvPr id="2052" name="Picture 4" descr="C:\Users\ORISEN1\AppData\Local\Microsoft\Windows\INetCache\IE\7FS7PTGT\gatag-000109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31" y="198700"/>
            <a:ext cx="1140718" cy="1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RISEN1\AppData\Local\Microsoft\Windows\INetCache\IE\6B6165OF\dandelion-827000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764704" y="764704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7200" dirty="0" smtClean="0"/>
              <a:t>　　今後の課題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3477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RISEN1\AppData\Local\Microsoft\Windows\INetCache\IE\4D2A83DV\gahag-0101251593-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7230"/>
            <a:ext cx="9568299" cy="648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8229600" cy="5865515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ja-JP" dirty="0" smtClean="0"/>
              <a:t>ブロック</a:t>
            </a:r>
            <a:r>
              <a:rPr lang="ja-JP" altLang="ja-JP" dirty="0"/>
              <a:t>ごとの提出率</a:t>
            </a:r>
            <a:r>
              <a:rPr lang="ja-JP" altLang="ja-JP" dirty="0" smtClean="0"/>
              <a:t>は</a:t>
            </a:r>
            <a:r>
              <a:rPr lang="en-US" altLang="ja-JP" dirty="0" smtClean="0"/>
              <a:t>…</a:t>
            </a:r>
            <a:endParaRPr lang="ja-JP" altLang="ja-JP" dirty="0"/>
          </a:p>
          <a:p>
            <a:endParaRPr lang="en-US" altLang="ja-JP" dirty="0" smtClean="0"/>
          </a:p>
          <a:p>
            <a:r>
              <a:rPr lang="ja-JP" altLang="ja-JP" dirty="0" smtClean="0"/>
              <a:t>東海</a:t>
            </a:r>
            <a:r>
              <a:rPr lang="ja-JP" altLang="ja-JP" dirty="0"/>
              <a:t>ブロック　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100</a:t>
            </a:r>
            <a:r>
              <a:rPr lang="ja-JP" altLang="ja-JP" dirty="0"/>
              <a:t>％</a:t>
            </a:r>
          </a:p>
          <a:p>
            <a:r>
              <a:rPr lang="ja-JP" altLang="ja-JP" dirty="0" smtClean="0"/>
              <a:t>関東</a:t>
            </a:r>
            <a:r>
              <a:rPr lang="ja-JP" altLang="en-US" dirty="0" smtClean="0"/>
              <a:t>ブロック</a:t>
            </a:r>
            <a:r>
              <a:rPr lang="ja-JP" altLang="ja-JP" dirty="0"/>
              <a:t>　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100</a:t>
            </a:r>
            <a:r>
              <a:rPr lang="ja-JP" altLang="ja-JP" dirty="0"/>
              <a:t>％</a:t>
            </a:r>
          </a:p>
          <a:p>
            <a:r>
              <a:rPr lang="ja-JP" altLang="ja-JP" dirty="0" smtClean="0"/>
              <a:t>北信越</a:t>
            </a:r>
            <a:r>
              <a:rPr lang="ja-JP" altLang="en-US" dirty="0" smtClean="0"/>
              <a:t>ブロック　</a:t>
            </a:r>
            <a:r>
              <a:rPr lang="ja-JP" altLang="ja-JP" dirty="0"/>
              <a:t>　</a:t>
            </a:r>
            <a:r>
              <a:rPr lang="en-US" altLang="ja-JP" dirty="0" smtClean="0"/>
              <a:t>80</a:t>
            </a:r>
            <a:r>
              <a:rPr lang="ja-JP" altLang="ja-JP" dirty="0" smtClean="0"/>
              <a:t>％</a:t>
            </a:r>
            <a:r>
              <a:rPr lang="ja-JP" altLang="en-US" dirty="0" smtClean="0"/>
              <a:t>　　　</a:t>
            </a:r>
            <a:endParaRPr lang="ja-JP" altLang="ja-JP" dirty="0"/>
          </a:p>
          <a:p>
            <a:r>
              <a:rPr lang="ja-JP" altLang="ja-JP" dirty="0" smtClean="0"/>
              <a:t>東海</a:t>
            </a:r>
            <a:r>
              <a:rPr lang="ja-JP" altLang="ja-JP" dirty="0"/>
              <a:t>ブロック　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100</a:t>
            </a:r>
            <a:r>
              <a:rPr lang="ja-JP" altLang="ja-JP" dirty="0"/>
              <a:t>％　</a:t>
            </a:r>
            <a:r>
              <a:rPr lang="ja-JP" altLang="en-US" dirty="0" smtClean="0"/>
              <a:t>　</a:t>
            </a:r>
            <a:r>
              <a:rPr lang="ja-JP" altLang="ja-JP" dirty="0" smtClean="0"/>
              <a:t>全体</a:t>
            </a:r>
            <a:r>
              <a:rPr lang="ja-JP" altLang="ja-JP" dirty="0"/>
              <a:t>　　３７</a:t>
            </a:r>
            <a:r>
              <a:rPr lang="en-US" altLang="ja-JP" dirty="0"/>
              <a:t>/</a:t>
            </a:r>
            <a:r>
              <a:rPr lang="ja-JP" altLang="ja-JP" dirty="0"/>
              <a:t>４９連盟</a:t>
            </a:r>
          </a:p>
          <a:p>
            <a:r>
              <a:rPr lang="ja-JP" altLang="ja-JP" dirty="0" smtClean="0"/>
              <a:t>近畿</a:t>
            </a:r>
            <a:r>
              <a:rPr lang="ja-JP" altLang="ja-JP" dirty="0"/>
              <a:t>ブロック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50</a:t>
            </a:r>
            <a:r>
              <a:rPr lang="ja-JP" altLang="ja-JP" dirty="0"/>
              <a:t>％</a:t>
            </a:r>
          </a:p>
          <a:p>
            <a:r>
              <a:rPr lang="ja-JP" altLang="ja-JP" dirty="0" smtClean="0"/>
              <a:t>中国</a:t>
            </a:r>
            <a:r>
              <a:rPr lang="ja-JP" altLang="ja-JP" dirty="0"/>
              <a:t>ブロック　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40</a:t>
            </a:r>
            <a:r>
              <a:rPr lang="ja-JP" altLang="ja-JP" dirty="0"/>
              <a:t>％　　　　</a:t>
            </a:r>
            <a:r>
              <a:rPr lang="ja-JP" altLang="ja-JP" dirty="0" smtClean="0"/>
              <a:t>約</a:t>
            </a:r>
            <a:r>
              <a:rPr lang="ja-JP" altLang="en-US" dirty="0" smtClean="0"/>
              <a:t>　</a:t>
            </a:r>
            <a:r>
              <a:rPr lang="ja-JP" altLang="ja-JP" dirty="0"/>
              <a:t>　７５％</a:t>
            </a:r>
          </a:p>
          <a:p>
            <a:r>
              <a:rPr lang="ja-JP" altLang="ja-JP" dirty="0" smtClean="0"/>
              <a:t>四国</a:t>
            </a:r>
            <a:r>
              <a:rPr lang="ja-JP" altLang="ja-JP" dirty="0"/>
              <a:t>ブロック　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75</a:t>
            </a:r>
            <a:r>
              <a:rPr lang="ja-JP" altLang="ja-JP" dirty="0"/>
              <a:t>％</a:t>
            </a:r>
          </a:p>
          <a:p>
            <a:r>
              <a:rPr lang="ja-JP" altLang="ja-JP" dirty="0" smtClean="0"/>
              <a:t>九州</a:t>
            </a:r>
            <a:r>
              <a:rPr lang="ja-JP" altLang="ja-JP" dirty="0"/>
              <a:t>ブロック　</a:t>
            </a:r>
            <a:r>
              <a:rPr lang="ja-JP" altLang="en-US" dirty="0" smtClean="0"/>
              <a:t>　</a:t>
            </a:r>
            <a:r>
              <a:rPr lang="ja-JP" altLang="ja-JP" dirty="0"/>
              <a:t>　</a:t>
            </a:r>
            <a:r>
              <a:rPr lang="en-US" altLang="ja-JP" dirty="0"/>
              <a:t>87.5</a:t>
            </a:r>
            <a:r>
              <a:rPr lang="ja-JP" altLang="ja-JP" dirty="0"/>
              <a:t>％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ORISEN1\AppData\Local\Microsoft\Windows\INetCache\IE\3LFZ7VK7\dandelion-flowers-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8960" y="1196751"/>
            <a:ext cx="6048704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ORISEN1\AppData\Local\Microsoft\Windows\INetCache\IE\6B6165OF\flower-3142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84785"/>
            <a:ext cx="5486400" cy="50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15616" y="355303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j-ea"/>
                <a:ea typeface="+mj-ea"/>
              </a:rPr>
              <a:t>ありがとうございました</a:t>
            </a:r>
            <a:endParaRPr kumimoji="1" lang="ja-JP" altLang="en-US" sz="4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315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626968" cy="562074"/>
          </a:xfrm>
        </p:spPr>
        <p:txBody>
          <a:bodyPr>
            <a:noAutofit/>
          </a:bodyPr>
          <a:lstStyle/>
          <a:p>
            <a:pPr>
              <a:tabLst>
                <a:tab pos="6550025" algn="l"/>
              </a:tabLst>
            </a:pPr>
            <a:r>
              <a:rPr kumimoji="1" lang="ja-JP" altLang="en-US" dirty="0" smtClean="0"/>
              <a:t>東北ブロック①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000" cy="477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ORISEN1\AppData\Local\Microsoft\Windows\INetCache\IE\6B6165OF\gatag-000063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674"/>
            <a:ext cx="996702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ja-JP" altLang="en-US" dirty="0"/>
              <a:t>東北</a:t>
            </a:r>
            <a:r>
              <a:rPr lang="ja-JP" altLang="en-US" dirty="0" smtClean="0"/>
              <a:t>ブロック②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0"/>
            <a:ext cx="7920000" cy="46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ORISEN1\AppData\Local\Microsoft\Windows\INetCache\IE\3LFZ7VK7\gatag-0000219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1140718" cy="114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関東ブロック①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12776"/>
            <a:ext cx="7920000" cy="47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ORISEN1\AppData\Local\Microsoft\Windows\INetCache\IE\4D2A83DV\gatag-000012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63987"/>
            <a:ext cx="1173007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関東ブロック②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20000" cy="476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ORISEN1\AppData\Local\Microsoft\Windows\INetCache\IE\4D2A83DV\gatag-000012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90858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7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北信越ブロック①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20000" cy="476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ORISEN1\AppData\Local\Microsoft\Windows\INetCache\IE\6B6165OF\gatag-000063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2209"/>
            <a:ext cx="1068710" cy="1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北信越ブロック②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1602"/>
            <a:ext cx="8150291" cy="490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2383" y="92024"/>
            <a:ext cx="422984" cy="6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RISEN1\AppData\Local\Microsoft\Windows\INetCache\IE\3LFZ7VK7\flying-31425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767159" cy="12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東海ブロック①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18278"/>
            <a:ext cx="8222300" cy="49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ORISEN1\AppData\Local\Microsoft\Windows\INetCache\IE\7FS7PTGT\gatag-000109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195</TotalTime>
  <Words>83</Words>
  <Application>Microsoft Office PowerPoint</Application>
  <PresentationFormat>画面に合わせる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アース</vt:lpstr>
      <vt:lpstr>平成２９年度　環境調査　</vt:lpstr>
      <vt:lpstr>各ブロックごとの調査報告</vt:lpstr>
      <vt:lpstr>東北ブロック①</vt:lpstr>
      <vt:lpstr>東北ブロック②</vt:lpstr>
      <vt:lpstr>関東ブロック①</vt:lpstr>
      <vt:lpstr>関東ブロック②</vt:lpstr>
      <vt:lpstr>北信越ブロック①</vt:lpstr>
      <vt:lpstr>北信越ブロック②</vt:lpstr>
      <vt:lpstr>東海ブロック①</vt:lpstr>
      <vt:lpstr>東海ブロック②</vt:lpstr>
      <vt:lpstr>近畿ブロック①</vt:lpstr>
      <vt:lpstr>近畿ブロック②</vt:lpstr>
      <vt:lpstr>中国ブロック①</vt:lpstr>
      <vt:lpstr>中国ブロック②</vt:lpstr>
      <vt:lpstr>四国ブロック①</vt:lpstr>
      <vt:lpstr>四国ブロック②</vt:lpstr>
      <vt:lpstr>九州ブロック①</vt:lpstr>
      <vt:lpstr>九州ブロック②</vt:lpstr>
      <vt:lpstr>全国集計報告</vt:lpstr>
      <vt:lpstr>PowerPoint プレゼンテーション</vt:lpstr>
      <vt:lpstr>PowerPoint プレゼンテーション</vt:lpstr>
      <vt:lpstr>全国報告③</vt:lpstr>
      <vt:lpstr>PowerPoint プレゼンテーション</vt:lpstr>
      <vt:lpstr>　　今後の課題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平成２９年度環境調査</dc:title>
  <dc:creator>ORISEN1</dc:creator>
  <cp:lastModifiedBy>ORISEN1</cp:lastModifiedBy>
  <cp:revision>23</cp:revision>
  <dcterms:created xsi:type="dcterms:W3CDTF">2017-12-22T01:29:55Z</dcterms:created>
  <dcterms:modified xsi:type="dcterms:W3CDTF">2017-12-22T05:30:14Z</dcterms:modified>
</cp:coreProperties>
</file>